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1358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67</cp:revision>
  <dcterms:created xsi:type="dcterms:W3CDTF">2021-05-12T12:31:56Z</dcterms:created>
  <dcterms:modified xsi:type="dcterms:W3CDTF">2021-10-22T13:46:04Z</dcterms:modified>
</cp:coreProperties>
</file>